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0.32307692307692304</c:v>
                </c:pt>
                <c:pt idx="1">
                  <c:v>0.67692307692307696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7.0261616334267876</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2.2668190883621264E-3</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0.56821290633055188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0.15841351002641435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1.6538144827588379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0.15841351002641524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0.56757642030313882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7.3825475467445854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0.56145689994144554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0.19547418860128829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2.0407226887431422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0.19547418860128918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0.70114573434566285</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2.6875110932341073E-2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6.6697757201089916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7.111815962375978E-3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0.1075477775146938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1.1227834798475644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0.10484244016472299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7.0841153683523013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0.1331991918812907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0.11721764426787029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1.22373551152773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0.11721764426787029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7.5157778956835841E-4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6.658578989224571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0.24153413609976848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9.3587143721783228E-2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0.9770364513816352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9.3587143721784116E-2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5.2700274738537445E-2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7.537141755701275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5.3194879323532618E-3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1.2416333707833918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0.11893202199052677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2.3687742781675958E-2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7.1037628710515479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2.9492197238859319E-2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9.9454917962550571E-2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1.0382951787422128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9.9454917962551015E-2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0.265428320547616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4.775083439477581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6.101894705130599</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0.19711538461538461</c:v>
                </c:pt>
                <c:pt idx="1">
                  <c:v>0.22115384615384609</c:v>
                </c:pt>
                <c:pt idx="2">
                  <c:v>0.25961538461538458</c:v>
                </c:pt>
                <c:pt idx="3">
                  <c:v>0.32211538461538469</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0.55740739736157785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0.18238682891366764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1.9040925175610584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0.16282267546681339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5.934723033795569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0.48173040126820421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0.17709546802542597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1.8488514635056461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0.17709546802542597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0.10425431095968118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6.2690663764656298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6.4627813573343733</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0.17057956411784403</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0.10348131615321776</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1.0803302023962562</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0.10348131615321865</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0.25816594433634155</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5.3382133241640073</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0.11025402319676125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0.11676744021783314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1.2190354453652876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0.11676744021783314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0.27840684747138678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6.3155641723900544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0.16529711345371023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0.11541816416155726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1.2049491955073179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0.11541816416155726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0.15985261496611347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6.9405962312805203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3.9745174110477066E-2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0.10161987641280668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1.0608970366204193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0.10161987641280668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7.1587362528237719E-2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7.2567517015029104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7.0425300438225262</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0.11874571232710807</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0.15784375827117625</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1.6478663555805806</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0.15784375827117625</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5.3404453372215777E-2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5.4029452183597249</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4.4987748372087744E-2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0.12548407008741336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1.310035819744698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0.12548407008741336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0.45009840480566599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9.0288008951202592E-2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5.8901446057261921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0.37980769230769235</c:v>
                </c:pt>
                <c:pt idx="1">
                  <c:v>0.59134615384615385</c:v>
                </c:pt>
                <c:pt idx="2">
                  <c:v>0</c:v>
                </c:pt>
                <c:pt idx="3">
                  <c:v>2.8846153846153851E-2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5.8162191369347305E-2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0.10563185980493017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1.1027815718306826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0.10563185980493017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0.28884187844009102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7.4539828825490124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1.2541650107658064E-2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9.8508867973587044E-2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1.0284185515978521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9.8508867973587044E-2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0.35334113966208669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0.16636200286380998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8.0699408057764614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0.24732547048825548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0.13022684679809426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1.3595497331180439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0.13022684679809515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9.3423747992780193E-3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8.395636706701243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8.7110301651093209</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0.1581271354525482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0.11077861273311118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1.1565129393787394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9.4746454969660832E-2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8.7110301651093209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5.5489751025784484</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0.14560506182977706</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0.20574537014462191</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2.1479523611907605</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0.20574537014462191</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0.58585624280251469</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4.8004293011899692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8.3036142215893172E-2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0.16112047703430221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1.6820748327835791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0.1611204770343031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0.36059915447423663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6.2975209039669267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6.8930556592024512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0.49114695528681729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0.15136313067994855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1.5802095265263336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0.15136313067994855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0.54292392347472607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0.26024387592812648</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5.5469261375551069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0.88461538461538458</c:v>
                </c:pt>
                <c:pt idx="1">
                  <c:v>3.8461538461538457E-2</c:v>
                </c:pt>
                <c:pt idx="2">
                  <c:v>3.3653846153846152E-2</c:v>
                </c:pt>
                <c:pt idx="3">
                  <c:v>9.6153846153846159E-3</c:v>
                </c:pt>
                <c:pt idx="4">
                  <c:v>9.6153846153846159E-3</c:v>
                </c:pt>
                <c:pt idx="5">
                  <c:v>2.4038461538461543E-2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0.18362946598511165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0.12848854669969434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1.3414021276667363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0.12848854669969434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0.27239327089784737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8.2391851808497965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3.6714740285354202</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1.1685305858559047</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0.11569205291772722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0.41497545011639803</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0.42153023951550672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1.8480527952297039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5.2214763824603994E-2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0.11456416559974403</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1.196033572152057</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0.11456416559974381</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0.41092983474648515</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0.15299095710878818</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2.563614270886807</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0.16370388432123484</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0.11447619726829106</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1.1951151953005013</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0.11447619726829084</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0.35779203802208182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1.9899173610741181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0.1845827831066762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0.11765843589930691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1.2283373133805338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0.11765843589930736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0.42202866286786023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3.4638720831377867E-2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4.0967678500551763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0.10176302953054206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1.6268690902697447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0.15583249852377268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0.36747430873056608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5.3377798638672598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0.11071719164513283</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0.13692067595747393</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1.4294323561787206</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0.13692067595747393</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0.16951389716072995</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6.1927120300994556</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5.67996294759031</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0.48706258207593223</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0.16266254886468801</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1.6981738430644633</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0.16266254886468801</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0.33695205070449852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6.3939051555587696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0.28217821782178221</c:v>
                </c:pt>
                <c:pt idx="1">
                  <c:v>4.9504950495049497E-3</c:v>
                </c:pt>
                <c:pt idx="2">
                  <c:v>0.59900990099009899</c:v>
                </c:pt>
                <c:pt idx="3">
                  <c:v>4.9504950495049497E-3</c:v>
                </c:pt>
                <c:pt idx="4">
                  <c:v>4.9504950495049497E-3</c:v>
                </c:pt>
                <c:pt idx="5">
                  <c:v>1.9801980198019799E-2</c:v>
                </c:pt>
                <c:pt idx="6">
                  <c:v>0</c:v>
                </c:pt>
                <c:pt idx="7">
                  <c:v>4.4554455445544552E-2</c:v>
                </c:pt>
                <c:pt idx="8">
                  <c:v>3.9603960396039598E-2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8.1101412911912085E-2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1.4298253395477643</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0.13695831855615648</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0.2562499469908337</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4.9660207396218512</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9.0318882794275801E-2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0.27523860943207179</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7.6734466481053865E-2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0.80109690121744404</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7.6734466481054753E-2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8.2244530748830869E-2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8.2708966868047931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0.29939468052529339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8.6617989739378842E-2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0.90427947638148165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8.6617989739378842E-2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0.13225105230948664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8.6167608294572435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7.1065190961869016</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0.13582804298596862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0.10571386475975508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1.1036376918795545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0.10571386475975419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0.30095148171327413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7.1065190961869016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1.9914109281845991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0.15614004978412388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1.7025745471440499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0.16308407799452818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0.35399337833858446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1.9914109281845991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5.3055448260812277</c:v>
                </c:pt>
                <c:pt idx="1">
                  <c:v>6.6697757201089916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6.7920404892266228</c:v>
                </c:pt>
                <c:pt idx="1">
                  <c:v>7.3825475467445854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3</c:v>
                </c:pt>
                <c:pt idx="3">
                  <c:v>30</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7.3591458741878313</c:v>
                </c:pt>
                <c:pt idx="1">
                  <c:v>7.1037628710515479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6.2990937684188193</c:v>
                </c:pt>
                <c:pt idx="1">
                  <c:v>6.658578989224571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6.6609964234248684</c:v>
                </c:pt>
                <c:pt idx="1">
                  <c:v>7.0841153683523013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4.4435007606913643</c:v>
                </c:pt>
                <c:pt idx="1">
                  <c:v>4.775083439477581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6.5878900664269313</c:v>
                </c:pt>
                <c:pt idx="1">
                  <c:v>6.2690663764656298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6.0331449557407</c:v>
                </c:pt>
                <c:pt idx="1">
                  <c:v>5.934723033795569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5.8033689494676572</c:v>
                </c:pt>
                <c:pt idx="1">
                  <c:v>6.3155641723900544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5.380946078324107</c:v>
                </c:pt>
                <c:pt idx="1">
                  <c:v>5.3382133241640073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8.0068197143906019</c:v>
                </c:pt>
                <c:pt idx="1">
                  <c:v>8.0699408057764614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7.7916346497047861</c:v>
                </c:pt>
                <c:pt idx="1">
                  <c:v>7.4539828825490124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6.1053957877460272</c:v>
                </c:pt>
                <c:pt idx="1">
                  <c:v>5.8901446057261921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6.0520563070568159</c:v>
                </c:pt>
                <c:pt idx="1">
                  <c:v>5.4029452183597249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8.5139261995101769</c:v>
                </c:pt>
                <c:pt idx="1">
                  <c:v>8.395636706701243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6.3126423277213402</c:v>
                </c:pt>
                <c:pt idx="1">
                  <c:v>6.2975209039669267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4.9767933047382806</c:v>
                </c:pt>
                <c:pt idx="1">
                  <c:v>4.8004293011899692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7.3675573662725498</c:v>
                </c:pt>
                <c:pt idx="1">
                  <c:v>8.2391851808497965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6.7076943696609757</c:v>
                </c:pt>
                <c:pt idx="1">
                  <c:v>5.5469261375551069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4.0159820446709089</c:v>
                </c:pt>
                <c:pt idx="1">
                  <c:v>4.0967678500551763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1.744917206914484</c:v>
                </c:pt>
                <c:pt idx="1">
                  <c:v>1.9899173610741181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2.7690093890106549</c:v>
                </c:pt>
                <c:pt idx="1">
                  <c:v>2.563614270886807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1.9914109281845991</c:v>
                </c:pt>
                <c:pt idx="1">
                  <c:v>5.5469261375551069</c:v>
                </c:pt>
                <c:pt idx="2">
                  <c:v>4.0967678500551763</c:v>
                </c:pt>
                <c:pt idx="3">
                  <c:v>1.9899173610741181</c:v>
                </c:pt>
                <c:pt idx="4">
                  <c:v>5.4029452183597249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2.8145299561714601</c:v>
                </c:pt>
                <c:pt idx="1">
                  <c:v>5.8741745222869772</c:v>
                </c:pt>
                <c:pt idx="2">
                  <c:v>4.370294794937192</c:v>
                </c:pt>
                <c:pt idx="3">
                  <c:v>2.166042399085196</c:v>
                </c:pt>
                <c:pt idx="4">
                  <c:v>5.5074133957026294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1.8646036000494091</c:v>
                </c:pt>
                <c:pt idx="1">
                  <c:v>1.8480527952297039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4.8689110942468981</c:v>
                </c:pt>
                <c:pt idx="1">
                  <c:v>5.3377798638672598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6.3919729863420196</c:v>
                </c:pt>
                <c:pt idx="1">
                  <c:v>6.1927120300994556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4.6447297505859488</c:v>
                </c:pt>
                <c:pt idx="1">
                  <c:v>4.9660207396218512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5.1593744098893524</c:v>
                </c:pt>
                <c:pt idx="1">
                  <c:v>6.3939051555587696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8.4940733179048635</c:v>
                </c:pt>
                <c:pt idx="1">
                  <c:v>8.6167608294572435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8.4452109372117192</c:v>
                </c:pt>
                <c:pt idx="1">
                  <c:v>8.2708966868047931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6.9001893450983829</c:v>
                </c:pt>
                <c:pt idx="1">
                  <c:v>7.1065190961869016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2.112122051876292</c:v>
                </c:pt>
                <c:pt idx="1">
                  <c:v>1.9914109281845991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6.3939051555587696</c:v>
                </c:pt>
                <c:pt idx="1">
                  <c:v>5.3377798638672598</c:v>
                </c:pt>
                <c:pt idx="2">
                  <c:v>6.658578989224571</c:v>
                </c:pt>
                <c:pt idx="3">
                  <c:v>8.6167608294572435</c:v>
                </c:pt>
                <c:pt idx="4">
                  <c:v>7.0841153683523013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5.3211436403670049</c:v>
                </c:pt>
                <c:pt idx="1">
                  <c:v>4.5936550566706504</c:v>
                </c:pt>
                <c:pt idx="2">
                  <c:v>5.9425341155467581</c:v>
                </c:pt>
                <c:pt idx="3">
                  <c:v>7.9457520492176377</c:v>
                </c:pt>
                <c:pt idx="4">
                  <c:v>6.5334616040411264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193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RW4 | Mersey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4659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RW4 | Mersey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904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RW4 | Mersey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Mersey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248966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25296960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25143626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Did your NHS mental health team treat you with care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Did your NHS mental health team consider how areas of your life impact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81117648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Mersey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in accessing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support provided met service users'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support with physical health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 </a:t>
            </a:r>
            <a:r>
              <a:rPr lang="en-GB" sz="1200" b="0">
                <a:solidFill>
                  <a:prstClr val="black"/>
                </a:solidFill>
                <a:latin typeface="Arial"/>
              </a:rPr>
              <a:t>staff delivered help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Respect, dignity and compassion: </a:t>
            </a:r>
            <a:r>
              <a:rPr lang="en-GB" sz="1200" b="0">
                <a:solidFill>
                  <a:prstClr val="black"/>
                </a:solidFill>
                <a:latin typeface="Arial"/>
              </a:rPr>
              <a:t>service users being treated with care and compassion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considered service users' needs in other areas of life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Feedback</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 </a:t>
            </a:r>
            <a:r>
              <a:rPr kumimoji="0" lang="en-GB" sz="1200" b="0" i="0" u="none" strike="noStrike" kern="1200" cap="none" spc="0" normalizeH="0" baseline="0" noProof="0">
                <a:ln>
                  <a:noFill/>
                </a:ln>
                <a:solidFill>
                  <a:prstClr val="black"/>
                </a:solidFill>
                <a:effectLst/>
                <a:uLnTx/>
                <a:uFillTx/>
                <a:latin typeface="Arial"/>
                <a:ea typeface="+mj-ea"/>
                <a:cs typeface="+mj-cs"/>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noProof="0">
                <a:solidFill>
                  <a:prstClr val="black"/>
                </a:solidFill>
                <a:latin typeface="Arial"/>
              </a:rPr>
              <a:t>service users being given help or advice with finding support for joining a group or taking part in an activity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finding or keeping work</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what will happen if they stop taking medication being discussed with service users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7423705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8961798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4070776432"/>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205492166"/>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19915573"/>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7858035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9347715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595799309"/>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405129448"/>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289483428"/>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91838963"/>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151790105"/>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5868123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1345038907"/>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2933752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634872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533092934"/>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559775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01499021"/>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39605462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881698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994378711"/>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463720130"/>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5292036"/>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7548268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242679653"/>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3476735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847976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332240267"/>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358517733"/>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56864104"/>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639955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68752344"/>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20152010"/>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42792"/>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4746270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354897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902755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90833237"/>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45028148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865385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619987337"/>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157236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04238644"/>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0521807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390347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112101373"/>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8366979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151061512"/>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1729891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55605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315069217"/>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801196572"/>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850429165"/>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570239606"/>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026472757"/>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755874163"/>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625783015"/>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1022921915"/>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9051899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965748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641465639"/>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9776332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4267392323"/>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4081760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267828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815255106"/>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145336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317937675"/>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4066243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676633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9060225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6329615"/>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4779104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219843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169883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20718936"/>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458968180"/>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40383384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382230633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498455276"/>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6417472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551616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181648624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6456946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37642311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25018628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65447530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27704148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8203331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29124147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210401650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23511156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8745285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17256915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73998744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218375445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42093479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21936191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167788772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62305249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6174414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1471804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151825255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33788634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30799607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8623651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32502000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36857318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155215662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88323428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41077858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28400632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8833461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36046952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1985128645"/>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42652715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40570036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3706538737"/>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6862941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16115862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342032183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3715740294"/>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222895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25392992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68181588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738580704"/>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17159363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2800355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409886919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1751346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6924289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27069958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368521670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486016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6443751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6774798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3205373295"/>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31831927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1647273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Do you feel the support provided meets your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8218823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125213847"/>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185016066"/>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065574844"/>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68062484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190294633"/>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17</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50672657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400615901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24270</TotalTime>
  <Words>9108</Words>
  <Application>Microsoft Office PowerPoint</Application>
  <PresentationFormat>Widescreen</PresentationFormat>
  <Paragraphs>1078</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Mersey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